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0.png"/><Relationship Id="rId2" Type="http://schemas.openxmlformats.org/officeDocument/2006/relationships/image" Target="../media/image9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0.png"/><Relationship Id="rId2" Type="http://schemas.openxmlformats.org/officeDocument/2006/relationships/image" Target="../media/image11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4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CTM 1A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Sections 14.1 – 14.2                Simplifying, Multiplying and Dividing Rational Expressions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0574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Multiply or divide. Reduce to simplest form.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2704" y="2693490"/>
                <a:ext cx="3834190" cy="964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−9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+4</m:t>
                          </m:r>
                        </m:den>
                      </m:f>
                      <m:r>
                        <a:rPr lang="en-US" sz="2800" i="1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+3 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04" y="2693490"/>
                <a:ext cx="3834190" cy="964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0790" y="3962400"/>
                <a:ext cx="2979469" cy="839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−9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+4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+3 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90" y="3962400"/>
                <a:ext cx="2979469" cy="8396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95000" y="3987105"/>
                <a:ext cx="3692293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−2)</m:t>
                          </m:r>
                        </m:den>
                      </m:f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000" y="3987105"/>
                <a:ext cx="3692293" cy="8613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3763942" y="4191000"/>
            <a:ext cx="2865458" cy="480075"/>
            <a:chOff x="3763942" y="4191000"/>
            <a:chExt cx="2865458" cy="480075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4724400" y="4191000"/>
              <a:ext cx="6858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943600" y="4630764"/>
              <a:ext cx="6858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763942" y="4654015"/>
              <a:ext cx="685800" cy="1706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5943600" y="4191000"/>
              <a:ext cx="6858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62612" y="5029200"/>
                <a:ext cx="1548564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612" y="5029200"/>
                <a:ext cx="1548564" cy="8613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04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Simplify each rational expression.    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8564" y="2975211"/>
                <a:ext cx="5299528" cy="1033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64" y="2975211"/>
                <a:ext cx="5299528" cy="10333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0985" y="4724400"/>
                <a:ext cx="5753755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 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85" y="4724400"/>
                <a:ext cx="5753755" cy="9103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 bwMode="auto">
          <a:xfrm>
            <a:off x="5181600" y="2975210"/>
            <a:ext cx="2209800" cy="113958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181600" y="4609793"/>
            <a:ext cx="2209800" cy="113958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932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Simplify each rational expression.    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8564" y="2975211"/>
                <a:ext cx="6361292" cy="964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−16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64" y="2975211"/>
                <a:ext cx="6361292" cy="964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" y="4572000"/>
                <a:ext cx="6108852" cy="964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572000"/>
                <a:ext cx="6108852" cy="964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 bwMode="auto">
          <a:xfrm>
            <a:off x="5181600" y="2975210"/>
            <a:ext cx="2209800" cy="113958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181600" y="4572000"/>
            <a:ext cx="2209800" cy="113958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72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Multiply or divide. Reduce to simplest form.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975211"/>
                <a:ext cx="7035708" cy="1030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15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25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                                       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5211"/>
                <a:ext cx="7035708" cy="10305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4343400"/>
                <a:ext cx="8015912" cy="10178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+3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343400"/>
                <a:ext cx="8015912" cy="10178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 bwMode="auto">
          <a:xfrm>
            <a:off x="5486400" y="2743200"/>
            <a:ext cx="2667000" cy="113958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0" y="4339990"/>
            <a:ext cx="2667000" cy="113958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213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Multiply or divide. Reduce to simplest form.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975211"/>
                <a:ext cx="7225632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                                       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𝑎𝑏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5211"/>
                <a:ext cx="7225632" cy="9569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4343400"/>
                <a:ext cx="7653698" cy="964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+6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−9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+8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+5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+6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             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343400"/>
                <a:ext cx="7653698" cy="964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 bwMode="auto">
          <a:xfrm>
            <a:off x="5715000" y="2743200"/>
            <a:ext cx="2667000" cy="113958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715000" y="4339990"/>
            <a:ext cx="2667000" cy="113958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57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Multiply or divide. Reduce to simplest form.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975211"/>
                <a:ext cx="7334957" cy="1587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r>
                        <a:rPr lang="en-US" sz="2800" b="0" i="1" smtClean="0">
                          <a:latin typeface="Cambria Math"/>
                        </a:rPr>
                        <m:t>)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−6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                  −2    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5211"/>
                <a:ext cx="7334957" cy="15879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 bwMode="auto">
          <a:xfrm>
            <a:off x="5486400" y="3051411"/>
            <a:ext cx="2667000" cy="113958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860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FF0000"/>
                </a:solidFill>
              </a:rPr>
              <a:t>rational expression</a:t>
            </a:r>
            <a:r>
              <a:rPr lang="en-US" sz="2800" dirty="0" smtClean="0"/>
              <a:t> is an algebraic fraction in which the numerator, denominator or both are polynomials.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71800" y="4038599"/>
                <a:ext cx="2391873" cy="1080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−9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038599"/>
                <a:ext cx="2391873" cy="10804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3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Rational </a:t>
            </a:r>
            <a:r>
              <a:rPr lang="en-US" sz="2800" b="1" dirty="0" smtClean="0">
                <a:solidFill>
                  <a:srgbClr val="FF0000"/>
                </a:solidFill>
              </a:rPr>
              <a:t>expressions are fractions</a:t>
            </a:r>
            <a:r>
              <a:rPr lang="en-US" sz="2800" dirty="0" smtClean="0"/>
              <a:t>. Therefore to simplify, add, subtract, multiply or divide rational expressions we will use the same algorithms as we used with fractions.</a:t>
            </a:r>
          </a:p>
        </p:txBody>
      </p:sp>
    </p:spTree>
    <p:extLst>
      <p:ext uri="{BB962C8B-B14F-4D97-AF65-F5344CB8AC3E}">
        <p14:creationId xmlns:p14="http://schemas.microsoft.com/office/powerpoint/2010/main" val="26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Simplify each rational expression.  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8564" y="2975211"/>
                <a:ext cx="3032048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64" y="2975211"/>
                <a:ext cx="3032048" cy="9894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6869" y="4267200"/>
                <a:ext cx="2535438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869" y="4267200"/>
                <a:ext cx="2535438" cy="9894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1097788" y="4495800"/>
            <a:ext cx="1569212" cy="556097"/>
            <a:chOff x="1097788" y="4495800"/>
            <a:chExt cx="1569212" cy="556097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760842" y="4495800"/>
              <a:ext cx="906158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097788" y="5051897"/>
              <a:ext cx="1004379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76600" y="4343182"/>
                <a:ext cx="1479186" cy="8374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343182"/>
                <a:ext cx="1479186" cy="8374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33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Simplify each rational expression.  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4755" y="2895600"/>
                <a:ext cx="1927772" cy="948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55" y="2895600"/>
                <a:ext cx="1927772" cy="9485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55939" y="4191000"/>
                <a:ext cx="1517018" cy="948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939" y="4191000"/>
                <a:ext cx="1517018" cy="9485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62200" y="4343400"/>
                <a:ext cx="5517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343400"/>
                <a:ext cx="55175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43200" y="4203631"/>
                <a:ext cx="16164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203631"/>
                <a:ext cx="161640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2743200" y="4722041"/>
            <a:ext cx="1616405" cy="523220"/>
            <a:chOff x="2743200" y="4722041"/>
            <a:chExt cx="1616405" cy="52322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2913953" y="4724400"/>
              <a:ext cx="141763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743200" y="4722041"/>
                  <a:ext cx="161640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2(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3200" y="4722041"/>
                  <a:ext cx="1616405" cy="52322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3211630" y="4494791"/>
            <a:ext cx="841469" cy="516071"/>
            <a:chOff x="3200400" y="4467580"/>
            <a:chExt cx="841469" cy="516071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3200400" y="4467580"/>
              <a:ext cx="8382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203669" y="4983651"/>
              <a:ext cx="8382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59605" y="4191000"/>
                <a:ext cx="850297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605" y="4191000"/>
                <a:ext cx="850297" cy="8989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262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Simplify each rational expression.  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8564" y="2975211"/>
                <a:ext cx="2579296" cy="956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+4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−4 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64" y="2975211"/>
                <a:ext cx="2579296" cy="9568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05232" y="4190999"/>
                <a:ext cx="2193869" cy="956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+4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−4 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32" y="4190999"/>
                <a:ext cx="2193869" cy="956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0" y="4429780"/>
                <a:ext cx="5517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429780"/>
                <a:ext cx="55175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72458" y="4190999"/>
                <a:ext cx="25356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458" y="4190999"/>
                <a:ext cx="253569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3608953" y="4719962"/>
            <a:ext cx="2535694" cy="523220"/>
            <a:chOff x="3608953" y="4719962"/>
            <a:chExt cx="2535694" cy="52322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733800" y="4719962"/>
              <a:ext cx="2286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608953" y="4719962"/>
                  <a:ext cx="253569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−2)(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+2)</m:t>
                        </m:r>
                      </m:oMath>
                    </m:oMathPara>
                  </a14:m>
                  <a:endParaRPr lang="en-US" sz="28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8953" y="4719962"/>
                  <a:ext cx="2535694" cy="52322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7" name="Straight Connector 16"/>
          <p:cNvCxnSpPr/>
          <p:nvPr/>
        </p:nvCxnSpPr>
        <p:spPr bwMode="auto">
          <a:xfrm>
            <a:off x="3886200" y="4500890"/>
            <a:ext cx="762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962400" y="5026007"/>
            <a:ext cx="6858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84268" y="4236906"/>
                <a:ext cx="1479187" cy="908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268" y="4236906"/>
                <a:ext cx="1479187" cy="90896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67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0574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Multiply or divide. Reduce to simplest form.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975211"/>
                <a:ext cx="2627899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𝑎𝑏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21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𝑎𝑏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24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5211"/>
                <a:ext cx="2627899" cy="9569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4343399"/>
                <a:ext cx="2131288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15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𝑎𝑏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𝑎𝑏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24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343399"/>
                <a:ext cx="2131288" cy="9569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847028" y="4034135"/>
            <a:ext cx="1511919" cy="1609130"/>
            <a:chOff x="847028" y="4034135"/>
            <a:chExt cx="1511919" cy="1609130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950134" y="4647799"/>
              <a:ext cx="295973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973980" y="5151236"/>
              <a:ext cx="32461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847028" y="4034135"/>
                  <a:ext cx="43954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028" y="4034135"/>
                  <a:ext cx="439543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919404" y="5181600"/>
                  <a:ext cx="43954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404" y="5181600"/>
                  <a:ext cx="439543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897069" y="4034134"/>
            <a:ext cx="1458988" cy="1689326"/>
            <a:chOff x="23921" y="4077111"/>
            <a:chExt cx="1458988" cy="1689326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1088242" y="4647084"/>
              <a:ext cx="349789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50079" y="5170865"/>
              <a:ext cx="349789" cy="940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043366" y="4077111"/>
                  <a:ext cx="43954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366" y="4077111"/>
                  <a:ext cx="439543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3921" y="5304772"/>
                  <a:ext cx="43954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21" y="5304772"/>
                  <a:ext cx="439543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2" name="Straight Connector 21"/>
          <p:cNvCxnSpPr/>
          <p:nvPr/>
        </p:nvCxnSpPr>
        <p:spPr bwMode="auto">
          <a:xfrm flipV="1">
            <a:off x="1336612" y="4495800"/>
            <a:ext cx="192247" cy="17509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2385990" y="5020521"/>
            <a:ext cx="367446" cy="183899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385990" y="4670891"/>
            <a:ext cx="35721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1362770" y="5112471"/>
            <a:ext cx="332179" cy="2012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753436" y="4404180"/>
                <a:ext cx="104906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436" y="4404180"/>
                <a:ext cx="1049069" cy="8989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41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0574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Multiply or divide. Reduce to simplest form.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819400"/>
                <a:ext cx="4803815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−14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−7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819400"/>
                <a:ext cx="4803815" cy="9569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4038600"/>
                <a:ext cx="3787062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−14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−6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038600"/>
                <a:ext cx="3787062" cy="833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33800" y="4277380"/>
                <a:ext cx="4988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277380"/>
                <a:ext cx="498855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84738" y="4038600"/>
                <a:ext cx="22001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−7)(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738" y="4038600"/>
                <a:ext cx="2200153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277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4084738" y="4495800"/>
            <a:ext cx="2250406" cy="461665"/>
            <a:chOff x="4876800" y="4728660"/>
            <a:chExt cx="2250406" cy="461665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5014235" y="4758230"/>
              <a:ext cx="211297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876800" y="4728660"/>
                  <a:ext cx="220015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−2)(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+1)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6800" y="4728660"/>
                  <a:ext cx="2200153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277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/>
          <p:cNvGrpSpPr/>
          <p:nvPr/>
        </p:nvGrpSpPr>
        <p:grpSpPr>
          <a:xfrm>
            <a:off x="6284891" y="4063705"/>
            <a:ext cx="1901717" cy="667392"/>
            <a:chOff x="6284891" y="4216105"/>
            <a:chExt cx="1901717" cy="6673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284891" y="4421832"/>
                  <a:ext cx="34496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4891" y="4421832"/>
                  <a:ext cx="344966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781800" y="4216105"/>
                  <a:ext cx="14048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+1)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216105"/>
                  <a:ext cx="1404808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435" b="-2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6" name="Straight Connector 15"/>
          <p:cNvCxnSpPr/>
          <p:nvPr/>
        </p:nvCxnSpPr>
        <p:spPr bwMode="auto">
          <a:xfrm>
            <a:off x="6635833" y="4551444"/>
            <a:ext cx="19045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42034" y="4495800"/>
                <a:ext cx="22001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−7)(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034" y="4495800"/>
                <a:ext cx="2200154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 bwMode="auto">
          <a:xfrm>
            <a:off x="4322572" y="4294537"/>
            <a:ext cx="7066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732798" y="4739045"/>
            <a:ext cx="706628" cy="1252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7159713" y="4343400"/>
            <a:ext cx="7066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7665427" y="4751571"/>
            <a:ext cx="706628" cy="1616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58439" y="5126925"/>
                <a:ext cx="2512804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439" y="5126925"/>
                <a:ext cx="2512804" cy="86132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63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  <p:bldP spid="3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0574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Multiply or divide. Reduce to simplest form.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2704" y="2693490"/>
                <a:ext cx="3834190" cy="964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−9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+4</m:t>
                          </m:r>
                        </m:den>
                      </m:f>
                      <m:r>
                        <a:rPr lang="en-US" sz="2800" i="1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+3 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04" y="2693490"/>
                <a:ext cx="3834190" cy="964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0790" y="3962400"/>
                <a:ext cx="2979469" cy="839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−9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+4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+3 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90" y="3962400"/>
                <a:ext cx="2979469" cy="8396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00400" y="3972130"/>
                <a:ext cx="3072956" cy="839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−9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+4</m:t>
                          </m:r>
                        </m:den>
                      </m:f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972130"/>
                <a:ext cx="3072956" cy="8396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24200" y="4951547"/>
                <a:ext cx="3692293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−2)</m:t>
                          </m:r>
                        </m:den>
                      </m:f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951547"/>
                <a:ext cx="3692293" cy="8613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6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61BEC86-DEB6-45BD-AF6E-8AE6F718A479}">
  <ds:schemaRefs>
    <ds:schemaRef ds:uri="http://schemas.microsoft.com/sharepoint/v3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228</TotalTime>
  <Words>1040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FVTC_blue_WAF</vt:lpstr>
      <vt:lpstr>CTM 1A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Wallberg, Ronald P.</cp:lastModifiedBy>
  <cp:revision>28</cp:revision>
  <cp:lastPrinted>2009-03-09T19:30:18Z</cp:lastPrinted>
  <dcterms:created xsi:type="dcterms:W3CDTF">2009-04-30T13:56:20Z</dcterms:created>
  <dcterms:modified xsi:type="dcterms:W3CDTF">2014-01-09T16:56:48Z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</Properties>
</file>